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293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4481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093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703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243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4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65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6322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613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036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958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611D2-FD96-464C-A9D4-83A378865A76}" type="datetimeFigureOut">
              <a:rPr lang="ru-RU" smtClean="0"/>
              <a:t>26.02.2017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554E4-BD55-478F-A14B-D25D5FD3D7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538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2113" y="2951163"/>
            <a:ext cx="9144000" cy="23876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«…Химия – это гениальная наука, так как во – первых охватывает и объединяет широкие области знания и, во – вторых развивает у человека способность к резким скачкам мысли…»</a:t>
            </a: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Л.А. Чугаев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7541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1069" y="436728"/>
            <a:ext cx="12000931" cy="61824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анализе состава чернил                                         изделий из драгоценных металлов</a:t>
            </a: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идентификации                                                      используемых для составления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документов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</a:rPr>
              <a:t>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 анализе на </a:t>
            </a:r>
            <a:r>
              <a:rPr lang="ru-RU" sz="2000" b="1" dirty="0" smtClean="0">
                <a:latin typeface="Times New Roman" panose="02020603050405020304" pitchFamily="18" charset="0"/>
              </a:rPr>
              <a:t>                                                             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личности по анализу состава ДНК.</a:t>
            </a:r>
          </a:p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276225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 определении пятен крови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содержание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алкоголя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276225" algn="l"/>
              </a:tabLst>
            </a:pP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При 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определении качества  </a:t>
            </a:r>
            <a:r>
              <a:rPr lang="ru-RU" sz="20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месте преступления</a:t>
            </a:r>
            <a:endParaRPr lang="ru-RU" sz="20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Aft>
                <a:spcPts val="0"/>
              </a:spcAft>
              <a:buNone/>
              <a:tabLst>
                <a:tab pos="276225" algn="l"/>
              </a:tabLst>
            </a:pP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/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3618963" y="1455313"/>
            <a:ext cx="2382592" cy="7727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2717442" y="2228045"/>
            <a:ext cx="3284113" cy="4121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2240924" y="2640169"/>
            <a:ext cx="3760631" cy="4893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172755" y="3129566"/>
            <a:ext cx="1970468" cy="6053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451538" y="1558344"/>
            <a:ext cx="2691685" cy="21765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99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189" y="2189298"/>
            <a:ext cx="10552091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Химия и криминалистика!»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737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7279" y="592428"/>
            <a:ext cx="10941676" cy="5687566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Слово «Родина» очень часто упоминается в поэтических произведениях и, конечно же, патриотических текстах. Но не все сходу смогут внятно ответить на вопрос, а что такое Родина на самом деле. Страна ли это, в которой ты родился? Город, в котором миновали твои детские годы? Или может быть место, где ты встретишь в будущем старость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Родина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 это та страна, в которой человек родился, взрослел и к судьбе, которой он небезразличен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479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155</Words>
  <Application>Microsoft Office PowerPoint</Application>
  <PresentationFormat>Широкоэкранный</PresentationFormat>
  <Paragraphs>12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«…Химия – это гениальная наука, так как во – первых охватывает и объединяет широкие области знания и, во – вторых развивает у человека способность к резким скачкам мысли…» Л.А. Чугаев </vt:lpstr>
      <vt:lpstr>Презентация PowerPoint</vt:lpstr>
      <vt:lpstr>         «Химия и криминалистика!»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«…Химия – это гениальная наука, так как во – первых охватывает и объединяет широкие области знания и, во – вторых развивает у человека способность к резким скачкам мысли…» Л.А. Чугаев </dc:title>
  <dc:creator>User</dc:creator>
  <cp:lastModifiedBy>User</cp:lastModifiedBy>
  <cp:revision>6</cp:revision>
  <dcterms:created xsi:type="dcterms:W3CDTF">2017-02-26T08:44:27Z</dcterms:created>
  <dcterms:modified xsi:type="dcterms:W3CDTF">2017-02-26T09:30:37Z</dcterms:modified>
</cp:coreProperties>
</file>